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57" r:id="rId4"/>
    <p:sldId id="262" r:id="rId5"/>
    <p:sldId id="271" r:id="rId6"/>
    <p:sldId id="259" r:id="rId7"/>
    <p:sldId id="272" r:id="rId8"/>
    <p:sldId id="270" r:id="rId9"/>
    <p:sldId id="279" r:id="rId10"/>
    <p:sldId id="273" r:id="rId11"/>
    <p:sldId id="282" r:id="rId12"/>
    <p:sldId id="258" r:id="rId13"/>
    <p:sldId id="264" r:id="rId14"/>
    <p:sldId id="274" r:id="rId15"/>
    <p:sldId id="261" r:id="rId16"/>
    <p:sldId id="263" r:id="rId17"/>
    <p:sldId id="275" r:id="rId18"/>
    <p:sldId id="266" r:id="rId19"/>
    <p:sldId id="265" r:id="rId20"/>
    <p:sldId id="268" r:id="rId21"/>
    <p:sldId id="277" r:id="rId22"/>
    <p:sldId id="283" r:id="rId23"/>
    <p:sldId id="280" r:id="rId24"/>
    <p:sldId id="278" r:id="rId25"/>
    <p:sldId id="281" r:id="rId26"/>
    <p:sldId id="26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1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2F11-37DC-CB4E-9D4C-157602CBA989}" type="datetimeFigureOut">
              <a:rPr lang="en-US" smtClean="0"/>
              <a:t>18.4.2012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D927-DF0C-484F-84BB-2F17E9BD3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5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2F11-37DC-CB4E-9D4C-157602CBA989}" type="datetimeFigureOut">
              <a:rPr lang="en-US" smtClean="0"/>
              <a:t>18.4.2012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D927-DF0C-484F-84BB-2F17E9BD3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31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2F11-37DC-CB4E-9D4C-157602CBA989}" type="datetimeFigureOut">
              <a:rPr lang="en-US" smtClean="0"/>
              <a:t>18.4.2012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D927-DF0C-484F-84BB-2F17E9BD3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2F11-37DC-CB4E-9D4C-157602CBA989}" type="datetimeFigureOut">
              <a:rPr lang="en-US" smtClean="0"/>
              <a:t>18.4.2012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D927-DF0C-484F-84BB-2F17E9BD3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5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2F11-37DC-CB4E-9D4C-157602CBA989}" type="datetimeFigureOut">
              <a:rPr lang="en-US" smtClean="0"/>
              <a:t>18.4.2012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D927-DF0C-484F-84BB-2F17E9BD3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2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2F11-37DC-CB4E-9D4C-157602CBA989}" type="datetimeFigureOut">
              <a:rPr lang="en-US" smtClean="0"/>
              <a:t>18.4.2012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D927-DF0C-484F-84BB-2F17E9BD3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8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2F11-37DC-CB4E-9D4C-157602CBA989}" type="datetimeFigureOut">
              <a:rPr lang="en-US" smtClean="0"/>
              <a:t>18.4.2012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D927-DF0C-484F-84BB-2F17E9BD3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9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2F11-37DC-CB4E-9D4C-157602CBA989}" type="datetimeFigureOut">
              <a:rPr lang="en-US" smtClean="0"/>
              <a:t>18.4.2012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D927-DF0C-484F-84BB-2F17E9BD3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73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2F11-37DC-CB4E-9D4C-157602CBA989}" type="datetimeFigureOut">
              <a:rPr lang="en-US" smtClean="0"/>
              <a:t>18.4.2012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D927-DF0C-484F-84BB-2F17E9BD3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10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2F11-37DC-CB4E-9D4C-157602CBA989}" type="datetimeFigureOut">
              <a:rPr lang="en-US" smtClean="0"/>
              <a:t>18.4.2012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D927-DF0C-484F-84BB-2F17E9BD3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49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2F11-37DC-CB4E-9D4C-157602CBA989}" type="datetimeFigureOut">
              <a:rPr lang="en-US" smtClean="0"/>
              <a:t>18.4.2012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D927-DF0C-484F-84BB-2F17E9BD3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E2F11-37DC-CB4E-9D4C-157602CBA989}" type="datetimeFigureOut">
              <a:rPr lang="en-US" smtClean="0"/>
              <a:t>18.4.2012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ED927-DF0C-484F-84BB-2F17E9BD3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78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png"/><Relationship Id="rId6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4006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600" b="1" dirty="0" err="1" smtClean="0"/>
              <a:t>Ako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vybudovať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ďalší</a:t>
            </a:r>
            <a:r>
              <a:rPr lang="en-US" sz="6600" b="1" dirty="0" smtClean="0"/>
              <a:t/>
            </a:r>
            <a:br>
              <a:rPr lang="en-US" sz="6600" b="1" dirty="0" smtClean="0"/>
            </a:br>
            <a:r>
              <a:rPr lang="en-US" sz="6600" b="1" dirty="0" smtClean="0"/>
              <a:t>Facebook?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25954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Marek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Kuzma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www.startupcamp.sk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Facebook.com</a:t>
            </a:r>
            <a:r>
              <a:rPr lang="en-US" dirty="0" smtClean="0">
                <a:solidFill>
                  <a:srgbClr val="000000"/>
                </a:solidFill>
              </a:rPr>
              <a:t>/</a:t>
            </a:r>
            <a:r>
              <a:rPr lang="en-US" dirty="0" err="1" smtClean="0">
                <a:solidFill>
                  <a:srgbClr val="000000"/>
                </a:solidFill>
              </a:rPr>
              <a:t>StartupCampSK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Twitter: @</a:t>
            </a:r>
            <a:r>
              <a:rPr lang="en-US" dirty="0" err="1" smtClean="0">
                <a:solidFill>
                  <a:srgbClr val="000000"/>
                </a:solidFill>
              </a:rPr>
              <a:t>marek_k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startupcamp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217" y="716503"/>
            <a:ext cx="5931566" cy="125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52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8039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b="1" i="1" dirty="0"/>
              <a:t>Brick vs. Click</a:t>
            </a:r>
          </a:p>
        </p:txBody>
      </p:sp>
      <p:pic>
        <p:nvPicPr>
          <p:cNvPr id="4" name="Picture 3" descr="startupcamp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52" y="211285"/>
            <a:ext cx="2451824" cy="51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31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8039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b="1" dirty="0" err="1" smtClean="0"/>
              <a:t>Tajné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ingrediencie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na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zalo</a:t>
            </a:r>
            <a:r>
              <a:rPr lang="en-US" sz="6600" b="1" dirty="0" err="1" smtClean="0"/>
              <a:t>ženie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startupu</a:t>
            </a:r>
            <a:endParaRPr lang="en-US" sz="6600" b="1" i="1" dirty="0"/>
          </a:p>
        </p:txBody>
      </p:sp>
      <p:pic>
        <p:nvPicPr>
          <p:cNvPr id="4" name="Picture 3" descr="startupcamp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52" y="211285"/>
            <a:ext cx="2451824" cy="51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31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72593_10150249060644965_595834964_7392306_6493401_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6" t="10355" r="8788" b="11137"/>
          <a:stretch/>
        </p:blipFill>
        <p:spPr>
          <a:xfrm>
            <a:off x="4588216" y="-1784"/>
            <a:ext cx="5639682" cy="6859784"/>
          </a:xfrm>
          <a:prstGeom prst="rect">
            <a:avLst/>
          </a:prstGeom>
        </p:spPr>
      </p:pic>
      <p:pic>
        <p:nvPicPr>
          <p:cNvPr id="4" name="Picture 3" descr="357279_195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88216" cy="6882324"/>
          </a:xfrm>
          <a:prstGeom prst="rect">
            <a:avLst/>
          </a:prstGeom>
        </p:spPr>
      </p:pic>
      <p:sp>
        <p:nvSpPr>
          <p:cNvPr id="7" name="Multiply 6"/>
          <p:cNvSpPr/>
          <p:nvPr/>
        </p:nvSpPr>
        <p:spPr>
          <a:xfrm>
            <a:off x="3686960" y="2587255"/>
            <a:ext cx="1802512" cy="1802512"/>
          </a:xfrm>
          <a:prstGeom prst="mathMultiply">
            <a:avLst>
              <a:gd name="adj1" fmla="val 1594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3865" y="6294090"/>
            <a:ext cx="2890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Juraj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Duriš</a:t>
            </a:r>
            <a:r>
              <a:rPr lang="en-US" sz="2000" b="1" dirty="0" smtClean="0">
                <a:solidFill>
                  <a:schemeClr val="bg1"/>
                </a:solidFill>
              </a:rPr>
              <a:t>, 42angels.com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6383" y="6307085"/>
            <a:ext cx="3027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Radovan </a:t>
            </a:r>
            <a:r>
              <a:rPr lang="en-US" sz="2000" b="1" dirty="0" err="1" smtClean="0"/>
              <a:t>Grežo</a:t>
            </a:r>
            <a:r>
              <a:rPr lang="en-US" sz="2000" b="1" dirty="0" smtClean="0"/>
              <a:t>, MUW S&amp;S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22515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3001"/>
            <a:ext cx="8229600" cy="41646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err="1">
                <a:solidFill>
                  <a:srgbClr val="000000"/>
                </a:solidFill>
              </a:rPr>
              <a:t>www.startupcamp.sk</a:t>
            </a:r>
            <a:r>
              <a:rPr lang="en-US" b="1" dirty="0">
                <a:solidFill>
                  <a:srgbClr val="000000"/>
                </a:solidFill>
              </a:rPr>
              <a:t/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 err="1">
                <a:solidFill>
                  <a:srgbClr val="000000"/>
                </a:solidFill>
              </a:rPr>
              <a:t>Facebook.com</a:t>
            </a:r>
            <a:r>
              <a:rPr lang="en-US" b="1" dirty="0">
                <a:solidFill>
                  <a:srgbClr val="000000"/>
                </a:solidFill>
              </a:rPr>
              <a:t>/</a:t>
            </a:r>
            <a:r>
              <a:rPr lang="en-US" b="1" dirty="0" err="1">
                <a:solidFill>
                  <a:srgbClr val="000000"/>
                </a:solidFill>
              </a:rPr>
              <a:t>StartupCampSK</a:t>
            </a:r>
            <a:r>
              <a:rPr lang="en-US" b="1" dirty="0">
                <a:solidFill>
                  <a:srgbClr val="000000"/>
                </a:solidFill>
              </a:rPr>
              <a:t/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Twitter: </a:t>
            </a:r>
            <a:r>
              <a:rPr lang="en-US" b="1" dirty="0" smtClean="0">
                <a:solidFill>
                  <a:srgbClr val="000000"/>
                </a:solidFill>
              </a:rPr>
              <a:t>@</a:t>
            </a:r>
            <a:r>
              <a:rPr lang="en-US" b="1" dirty="0" err="1" smtClean="0">
                <a:solidFill>
                  <a:srgbClr val="000000"/>
                </a:solidFill>
              </a:rPr>
              <a:t>StartupCampSK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4" name="Picture 3" descr="startupcamp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217" y="716503"/>
            <a:ext cx="5931566" cy="125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3001"/>
            <a:ext cx="8229600" cy="416464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b="1" dirty="0" err="1" smtClean="0"/>
              <a:t>Cca</a:t>
            </a:r>
            <a:r>
              <a:rPr lang="en-US" b="1" dirty="0" smtClean="0"/>
              <a:t>. 40x Bratislava, </a:t>
            </a:r>
            <a:r>
              <a:rPr lang="en-US" b="1" dirty="0" err="1" smtClean="0"/>
              <a:t>Košice</a:t>
            </a:r>
            <a:r>
              <a:rPr lang="en-US" b="1" dirty="0" smtClean="0"/>
              <a:t>, +</a:t>
            </a:r>
            <a:br>
              <a:rPr lang="en-US" b="1" dirty="0" smtClean="0"/>
            </a:br>
            <a:r>
              <a:rPr lang="en-US" b="1" dirty="0" err="1" smtClean="0"/>
              <a:t>každý</a:t>
            </a:r>
            <a:r>
              <a:rPr lang="en-US" b="1" dirty="0" smtClean="0"/>
              <a:t> </a:t>
            </a:r>
            <a:r>
              <a:rPr lang="en-US" b="1" dirty="0" err="1" smtClean="0"/>
              <a:t>mesiac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motivujúci</a:t>
            </a:r>
            <a:r>
              <a:rPr lang="en-US" b="1" dirty="0" smtClean="0"/>
              <a:t> </a:t>
            </a:r>
            <a:r>
              <a:rPr lang="en-US" b="1" dirty="0" err="1" smtClean="0"/>
              <a:t>ľudia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vstupné</a:t>
            </a:r>
            <a:r>
              <a:rPr lang="en-US" b="1" dirty="0" smtClean="0"/>
              <a:t> </a:t>
            </a:r>
            <a:r>
              <a:rPr lang="en-US" b="1" dirty="0" err="1" smtClean="0"/>
              <a:t>zadarmo</a:t>
            </a:r>
            <a:r>
              <a:rPr lang="en-US" b="1" dirty="0"/>
              <a:t> </a:t>
            </a:r>
            <a:r>
              <a:rPr lang="en-US" b="1" dirty="0" smtClean="0"/>
              <a:t>&amp; </a:t>
            </a:r>
            <a:r>
              <a:rPr lang="en-US" b="1" dirty="0" err="1" smtClean="0"/>
              <a:t>dobré</a:t>
            </a:r>
            <a:r>
              <a:rPr lang="en-US" b="1" dirty="0" smtClean="0"/>
              <a:t> </a:t>
            </a:r>
            <a:r>
              <a:rPr lang="en-US" b="1" dirty="0" err="1" smtClean="0"/>
              <a:t>pivo</a:t>
            </a:r>
            <a:endParaRPr lang="en-US" b="1" dirty="0"/>
          </a:p>
        </p:txBody>
      </p:sp>
      <p:pic>
        <p:nvPicPr>
          <p:cNvPr id="4" name="Picture 3" descr="startupcamp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217" y="716503"/>
            <a:ext cx="5931566" cy="125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89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chiv_117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477" y="0"/>
            <a:ext cx="4574560" cy="6861840"/>
          </a:xfrm>
          <a:prstGeom prst="rect">
            <a:avLst/>
          </a:prstGeom>
        </p:spPr>
      </p:pic>
      <p:pic>
        <p:nvPicPr>
          <p:cNvPr id="7" name="Picture 6" descr="409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983"/>
            <a:ext cx="4642018" cy="69638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2046" y="6357572"/>
            <a:ext cx="2178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Miroslav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Trnka</a:t>
            </a:r>
            <a:r>
              <a:rPr lang="en-US" b="1" dirty="0" smtClean="0">
                <a:solidFill>
                  <a:schemeClr val="bg1"/>
                </a:solidFill>
              </a:rPr>
              <a:t>, ESET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91228" y="6357572"/>
            <a:ext cx="2433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Martin </a:t>
            </a:r>
            <a:r>
              <a:rPr lang="en-US" b="1" dirty="0" err="1" smtClean="0">
                <a:solidFill>
                  <a:schemeClr val="bg1"/>
                </a:solidFill>
              </a:rPr>
              <a:t>Mác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Zoznam.sk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708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2-03-29 at 1.34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166" y="-10943"/>
            <a:ext cx="5826630" cy="7599132"/>
          </a:xfrm>
          <a:prstGeom prst="rect">
            <a:avLst/>
          </a:prstGeom>
        </p:spPr>
      </p:pic>
      <p:pic>
        <p:nvPicPr>
          <p:cNvPr id="5" name="Picture 4" descr="56922_467575480887_664120887_5829385_8209273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0081" y="0"/>
            <a:ext cx="5649278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52447" y="6221026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Ivan </a:t>
            </a:r>
            <a:r>
              <a:rPr lang="en-US" b="1" dirty="0" err="1" smtClean="0">
                <a:solidFill>
                  <a:schemeClr val="bg1"/>
                </a:solidFill>
              </a:rPr>
              <a:t>Štefunko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Neulogy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58481" y="6221026"/>
            <a:ext cx="1784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Peter </a:t>
            </a:r>
            <a:r>
              <a:rPr lang="en-US" b="1" dirty="0" err="1" smtClean="0">
                <a:solidFill>
                  <a:schemeClr val="bg1"/>
                </a:solidFill>
              </a:rPr>
              <a:t>Záboji</a:t>
            </a:r>
            <a:r>
              <a:rPr lang="en-US" b="1" dirty="0" smtClean="0">
                <a:solidFill>
                  <a:schemeClr val="bg1"/>
                </a:solidFill>
              </a:rPr>
              <a:t>, EEF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775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ST_-MESKO-MICHAL_MARTINUS-_003-compressed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390" y="0"/>
            <a:ext cx="10278970" cy="6858000"/>
          </a:xfrm>
          <a:prstGeom prst="rect">
            <a:avLst/>
          </a:prstGeom>
        </p:spPr>
      </p:pic>
      <p:pic>
        <p:nvPicPr>
          <p:cNvPr id="4" name="Picture 3" descr="michal_truban_01_not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9778" y="-758814"/>
            <a:ext cx="11425221" cy="76168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452447" y="6221026"/>
            <a:ext cx="3143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Michal </a:t>
            </a:r>
            <a:r>
              <a:rPr lang="en-US" b="1" dirty="0" err="1" smtClean="0"/>
              <a:t>Truban</a:t>
            </a:r>
            <a:r>
              <a:rPr lang="en-US" b="1" dirty="0" smtClean="0"/>
              <a:t>, </a:t>
            </a:r>
            <a:r>
              <a:rPr lang="en-US" b="1" dirty="0" err="1" smtClean="0"/>
              <a:t>Websupport.sk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727530" y="6203719"/>
            <a:ext cx="2728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Michal </a:t>
            </a:r>
            <a:r>
              <a:rPr lang="en-US" b="1" dirty="0" err="1" smtClean="0">
                <a:solidFill>
                  <a:schemeClr val="bg1"/>
                </a:solidFill>
              </a:rPr>
              <a:t>Meško,Martinus.sk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37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101_387974464561304_273214172704001_1596158_1217574281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7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15885_261599060543799_260735723963466_642934_479468975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404" y="1225144"/>
            <a:ext cx="4425448" cy="4425448"/>
          </a:xfrm>
          <a:prstGeom prst="rect">
            <a:avLst/>
          </a:prstGeom>
        </p:spPr>
      </p:pic>
      <p:pic>
        <p:nvPicPr>
          <p:cNvPr id="5" name="Picture 4" descr="startupcamp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52" y="211285"/>
            <a:ext cx="2451824" cy="518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74979" y="5500392"/>
            <a:ext cx="45270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Startup Awards SK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113925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8039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Start-</a:t>
            </a:r>
            <a:r>
              <a:rPr lang="en-US" sz="6600" b="1" dirty="0" err="1" smtClean="0"/>
              <a:t>čo</a:t>
            </a:r>
            <a:r>
              <a:rPr lang="en-US" sz="6600" b="1" dirty="0" smtClean="0"/>
              <a:t>?</a:t>
            </a:r>
            <a:endParaRPr lang="en-US" sz="6600" b="1" dirty="0"/>
          </a:p>
        </p:txBody>
      </p:sp>
      <p:pic>
        <p:nvPicPr>
          <p:cNvPr id="4" name="Picture 3" descr="startupcamp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52" y="211285"/>
            <a:ext cx="2451824" cy="51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95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astcubator-logo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51" y="1156611"/>
            <a:ext cx="8034498" cy="17695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2142" y="4132544"/>
            <a:ext cx="5374789" cy="20682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 err="1" smtClean="0"/>
              <a:t>www.eastcubator.com</a:t>
            </a:r>
            <a:endParaRPr lang="en-US" sz="3600" b="1" dirty="0" smtClean="0"/>
          </a:p>
          <a:p>
            <a:pPr algn="ctr">
              <a:lnSpc>
                <a:spcPct val="120000"/>
              </a:lnSpc>
            </a:pPr>
            <a:r>
              <a:rPr lang="en-US" sz="3600" b="1" dirty="0" err="1" smtClean="0"/>
              <a:t>facebook.com</a:t>
            </a:r>
            <a:r>
              <a:rPr lang="en-US" sz="3600" b="1" dirty="0" smtClean="0"/>
              <a:t>/</a:t>
            </a:r>
            <a:r>
              <a:rPr lang="en-US" sz="3600" b="1" dirty="0" err="1" smtClean="0"/>
              <a:t>Eastcubator</a:t>
            </a:r>
            <a:endParaRPr lang="en-US" sz="3600" b="1" dirty="0" smtClean="0"/>
          </a:p>
          <a:p>
            <a:pPr algn="ctr">
              <a:lnSpc>
                <a:spcPct val="120000"/>
              </a:lnSpc>
            </a:pPr>
            <a:r>
              <a:rPr lang="en-US" sz="3600" b="1" dirty="0" smtClean="0"/>
              <a:t>twitter: @</a:t>
            </a:r>
            <a:r>
              <a:rPr lang="en-US" sz="3600" b="1" dirty="0" err="1" smtClean="0"/>
              <a:t>Eastcubator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76803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1056391_31343afdc6_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8039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b="1" i="1" dirty="0" smtClean="0">
                <a:solidFill>
                  <a:schemeClr val="bg1"/>
                </a:solidFill>
              </a:rPr>
              <a:t>Money, money, money</a:t>
            </a:r>
            <a:endParaRPr lang="en-US" sz="6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685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tupcamp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52" y="211285"/>
            <a:ext cx="2451824" cy="51877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319365"/>
            <a:ext cx="8229600" cy="2636896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FFF</a:t>
            </a:r>
            <a:endParaRPr lang="en-US" sz="4800" b="1" dirty="0" smtClean="0"/>
          </a:p>
          <a:p>
            <a:pPr algn="ctr"/>
            <a:r>
              <a:rPr lang="en-US" sz="4800" b="1" dirty="0" smtClean="0"/>
              <a:t>Angel investors</a:t>
            </a:r>
            <a:endParaRPr lang="en-US" sz="4800" b="1" dirty="0" smtClean="0"/>
          </a:p>
          <a:p>
            <a:pPr algn="ctr"/>
            <a:r>
              <a:rPr lang="en-US" sz="4800" b="1" dirty="0" smtClean="0"/>
              <a:t>Venture investors</a:t>
            </a:r>
            <a:endParaRPr lang="en-US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206775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tupcamp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52" y="211285"/>
            <a:ext cx="2451824" cy="51877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0574"/>
            <a:ext cx="8229600" cy="509431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800" dirty="0" err="1" smtClean="0"/>
              <a:t>Neberte</a:t>
            </a:r>
            <a:r>
              <a:rPr lang="en-US" sz="4800" dirty="0" smtClean="0"/>
              <a:t> </a:t>
            </a:r>
            <a:r>
              <a:rPr lang="en-US" sz="4800" dirty="0" err="1" smtClean="0"/>
              <a:t>kým</a:t>
            </a:r>
            <a:r>
              <a:rPr lang="en-US" sz="4800" dirty="0" smtClean="0"/>
              <a:t> </a:t>
            </a:r>
            <a:r>
              <a:rPr lang="en-US" sz="4800" dirty="0" err="1" smtClean="0"/>
              <a:t>nepotrebujete</a:t>
            </a:r>
            <a:endParaRPr lang="en-US" sz="4800" dirty="0" smtClean="0"/>
          </a:p>
          <a:p>
            <a:pPr algn="ctr"/>
            <a:r>
              <a:rPr lang="en-US" sz="4800" dirty="0" err="1" smtClean="0"/>
              <a:t>Plán</a:t>
            </a:r>
            <a:r>
              <a:rPr lang="en-US" sz="4800" dirty="0" smtClean="0"/>
              <a:t> </a:t>
            </a:r>
            <a:r>
              <a:rPr lang="en-US" sz="4800" dirty="0" err="1" smtClean="0"/>
              <a:t>koľko</a:t>
            </a:r>
            <a:r>
              <a:rPr lang="en-US" sz="4800" dirty="0" smtClean="0"/>
              <a:t> a </a:t>
            </a:r>
            <a:r>
              <a:rPr lang="en-US" sz="4800" dirty="0" err="1" smtClean="0"/>
              <a:t>na</a:t>
            </a:r>
            <a:r>
              <a:rPr lang="en-US" sz="4800" dirty="0" smtClean="0"/>
              <a:t> </a:t>
            </a:r>
            <a:r>
              <a:rPr lang="en-US" sz="4800" dirty="0" err="1" smtClean="0"/>
              <a:t>čo</a:t>
            </a:r>
            <a:endParaRPr lang="en-US" sz="4800" dirty="0" smtClean="0"/>
          </a:p>
          <a:p>
            <a:pPr algn="ctr"/>
            <a:r>
              <a:rPr lang="en-US" sz="4800" dirty="0" smtClean="0"/>
              <a:t>FFF</a:t>
            </a:r>
          </a:p>
          <a:p>
            <a:pPr algn="ctr"/>
            <a:r>
              <a:rPr lang="en-US" sz="4800" dirty="0" smtClean="0"/>
              <a:t>Take smart money</a:t>
            </a:r>
          </a:p>
          <a:p>
            <a:pPr algn="ctr"/>
            <a:r>
              <a:rPr lang="en-US" sz="4800" dirty="0" err="1" smtClean="0"/>
              <a:t>Nepredajte</a:t>
            </a:r>
            <a:r>
              <a:rPr lang="en-US" sz="4800" dirty="0" smtClean="0"/>
              <a:t> </a:t>
            </a:r>
            <a:r>
              <a:rPr lang="en-US" sz="4800" dirty="0" err="1" smtClean="0"/>
              <a:t>všetko</a:t>
            </a:r>
            <a:endParaRPr lang="en-US" sz="4800" dirty="0" smtClean="0"/>
          </a:p>
          <a:p>
            <a:pPr algn="ctr"/>
            <a:r>
              <a:rPr lang="en-US" sz="4800" dirty="0" smtClean="0"/>
              <a:t>Investor </a:t>
            </a:r>
            <a:r>
              <a:rPr lang="en-US" sz="4800" dirty="0" err="1" smtClean="0"/>
              <a:t>chce</a:t>
            </a:r>
            <a:r>
              <a:rPr lang="en-US" sz="4800" dirty="0" smtClean="0"/>
              <a:t> </a:t>
            </a:r>
            <a:r>
              <a:rPr lang="en-US" sz="4800" dirty="0" err="1" smtClean="0"/>
              <a:t>peniaze</a:t>
            </a:r>
            <a:r>
              <a:rPr lang="en-US" sz="4800" dirty="0" smtClean="0"/>
              <a:t> </a:t>
            </a:r>
            <a:r>
              <a:rPr lang="en-US" sz="4800" dirty="0" err="1" smtClean="0"/>
              <a:t>späť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1645312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8039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b="1" dirty="0" err="1" smtClean="0"/>
              <a:t>Prečo</a:t>
            </a:r>
            <a:r>
              <a:rPr lang="en-US" sz="6600" b="1" dirty="0" smtClean="0"/>
              <a:t> startup?</a:t>
            </a:r>
            <a:br>
              <a:rPr lang="en-US" sz="6600" b="1" dirty="0" smtClean="0"/>
            </a:br>
            <a:r>
              <a:rPr lang="en-US" sz="6600" b="1" dirty="0"/>
              <a:t/>
            </a:r>
            <a:br>
              <a:rPr lang="en-US" sz="6600" b="1" dirty="0"/>
            </a:br>
            <a:r>
              <a:rPr lang="en-US" sz="5400" b="1" i="1" dirty="0" err="1" smtClean="0"/>
              <a:t>Dobrá</a:t>
            </a:r>
            <a:r>
              <a:rPr lang="en-US" sz="5400" b="1" i="1" dirty="0" smtClean="0"/>
              <a:t> </a:t>
            </a:r>
            <a:r>
              <a:rPr lang="en-US" sz="5400" b="1" i="1" dirty="0" err="1" smtClean="0"/>
              <a:t>celo</a:t>
            </a:r>
            <a:r>
              <a:rPr lang="en-US" sz="5400" b="1" i="1" dirty="0" err="1" smtClean="0"/>
              <a:t>životná</a:t>
            </a:r>
            <a:r>
              <a:rPr lang="en-US" sz="5400" b="1" i="1" dirty="0" smtClean="0"/>
              <a:t> </a:t>
            </a:r>
            <a:r>
              <a:rPr lang="en-US" sz="5400" b="1" i="1" dirty="0" err="1" smtClean="0"/>
              <a:t>kariéra</a:t>
            </a:r>
            <a:r>
              <a:rPr lang="en-US" sz="5400" b="1" i="1" dirty="0" smtClean="0"/>
              <a:t> </a:t>
            </a:r>
            <a:r>
              <a:rPr lang="en-US" sz="5400" b="1" i="1" dirty="0" err="1" smtClean="0"/>
              <a:t>neexistuje</a:t>
            </a:r>
            <a:endParaRPr lang="en-US" sz="5400" b="1" i="1" dirty="0"/>
          </a:p>
        </p:txBody>
      </p:sp>
      <p:pic>
        <p:nvPicPr>
          <p:cNvPr id="4" name="Picture 3" descr="startupcamp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52" y="211285"/>
            <a:ext cx="2451824" cy="51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22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tupcamp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52" y="211285"/>
            <a:ext cx="2451824" cy="51877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0574"/>
            <a:ext cx="8229600" cy="509431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800" dirty="0" err="1" smtClean="0"/>
              <a:t>Čo</a:t>
            </a:r>
            <a:r>
              <a:rPr lang="en-US" sz="4800" dirty="0" smtClean="0"/>
              <a:t> </a:t>
            </a:r>
            <a:r>
              <a:rPr lang="en-US" sz="4800" dirty="0" err="1" smtClean="0"/>
              <a:t>sú</a:t>
            </a:r>
            <a:r>
              <a:rPr lang="en-US" sz="4800" dirty="0" smtClean="0"/>
              <a:t> </a:t>
            </a:r>
            <a:r>
              <a:rPr lang="en-US" sz="4800" dirty="0" err="1" smtClean="0"/>
              <a:t>startupy</a:t>
            </a:r>
            <a:endParaRPr lang="en-US" sz="4800" dirty="0" smtClean="0"/>
          </a:p>
          <a:p>
            <a:pPr algn="ctr"/>
            <a:r>
              <a:rPr lang="en-US" sz="4800" dirty="0" smtClean="0"/>
              <a:t>Brick vs. Click</a:t>
            </a:r>
          </a:p>
          <a:p>
            <a:pPr algn="ctr"/>
            <a:r>
              <a:rPr lang="en-US" sz="4800" dirty="0" err="1" smtClean="0"/>
              <a:t>Ingrediencie</a:t>
            </a:r>
            <a:endParaRPr lang="en-US" sz="4800" dirty="0" smtClean="0"/>
          </a:p>
          <a:p>
            <a:pPr algn="ctr"/>
            <a:r>
              <a:rPr lang="en-US" sz="4800" dirty="0" err="1" smtClean="0"/>
              <a:t>Správni</a:t>
            </a:r>
            <a:r>
              <a:rPr lang="en-US" sz="4800" dirty="0" smtClean="0"/>
              <a:t> </a:t>
            </a:r>
            <a:r>
              <a:rPr lang="en-US" sz="4800" dirty="0" err="1" smtClean="0"/>
              <a:t>ľudia</a:t>
            </a:r>
            <a:endParaRPr lang="en-US" sz="4800" dirty="0" smtClean="0"/>
          </a:p>
          <a:p>
            <a:pPr algn="ctr"/>
            <a:r>
              <a:rPr lang="en-US" sz="4800" dirty="0" err="1" smtClean="0"/>
              <a:t>Akcie</a:t>
            </a:r>
            <a:r>
              <a:rPr lang="en-US" sz="4800" dirty="0" smtClean="0"/>
              <a:t>, </a:t>
            </a:r>
            <a:r>
              <a:rPr lang="en-US" sz="4800" dirty="0" err="1" smtClean="0"/>
              <a:t>eventy</a:t>
            </a:r>
            <a:r>
              <a:rPr lang="en-US" sz="4800" dirty="0" smtClean="0"/>
              <a:t>, </a:t>
            </a:r>
            <a:r>
              <a:rPr lang="en-US" sz="4800" dirty="0" err="1" smtClean="0"/>
              <a:t>programy</a:t>
            </a:r>
            <a:endParaRPr lang="en-US" sz="4800" dirty="0" smtClean="0"/>
          </a:p>
          <a:p>
            <a:pPr algn="ctr"/>
            <a:r>
              <a:rPr lang="en-US" sz="4800" dirty="0" smtClean="0"/>
              <a:t>Take smart money</a:t>
            </a:r>
            <a:endParaRPr lang="en-US" sz="4800" dirty="0"/>
          </a:p>
          <a:p>
            <a:pPr algn="ctr"/>
            <a:r>
              <a:rPr lang="en-US" sz="4800" dirty="0" err="1" smtClean="0"/>
              <a:t>Začnite</a:t>
            </a:r>
            <a:r>
              <a:rPr lang="en-US" sz="4800" dirty="0" smtClean="0"/>
              <a:t>, </a:t>
            </a:r>
            <a:r>
              <a:rPr lang="en-US" sz="4800" dirty="0" err="1" smtClean="0"/>
              <a:t>kým</a:t>
            </a:r>
            <a:r>
              <a:rPr lang="en-US" sz="4800" dirty="0" smtClean="0"/>
              <a:t> </a:t>
            </a:r>
            <a:r>
              <a:rPr lang="en-US" sz="4800" dirty="0" err="1" smtClean="0"/>
              <a:t>nemáte</a:t>
            </a:r>
            <a:r>
              <a:rPr lang="en-US" sz="4800" dirty="0" smtClean="0"/>
              <a:t> </a:t>
            </a:r>
            <a:r>
              <a:rPr lang="en-US" sz="4800" dirty="0" err="1" smtClean="0"/>
              <a:t>čo</a:t>
            </a:r>
            <a:r>
              <a:rPr lang="en-US" sz="4800" dirty="0" smtClean="0"/>
              <a:t> </a:t>
            </a:r>
            <a:r>
              <a:rPr lang="en-US" sz="4800" dirty="0" err="1" smtClean="0"/>
              <a:t>stratiť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3231752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3364"/>
            <a:ext cx="8229600" cy="4492349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StartupCamp</a:t>
            </a:r>
            <a:r>
              <a:rPr lang="en-US" b="1" dirty="0" smtClean="0"/>
              <a:t> </a:t>
            </a:r>
            <a:r>
              <a:rPr lang="en-US" b="1" dirty="0" err="1" smtClean="0"/>
              <a:t>Košice</a:t>
            </a:r>
            <a:r>
              <a:rPr lang="en-US" b="1" dirty="0" smtClean="0"/>
              <a:t> #13</a:t>
            </a:r>
            <a:br>
              <a:rPr lang="en-US" b="1" dirty="0" smtClean="0"/>
            </a:br>
            <a:r>
              <a:rPr lang="en-US" b="1" dirty="0" err="1" smtClean="0"/>
              <a:t>Sobota</a:t>
            </a:r>
            <a:r>
              <a:rPr lang="en-US" b="1" dirty="0" smtClean="0"/>
              <a:t> 28.apríl </a:t>
            </a:r>
            <a:br>
              <a:rPr lang="en-US" b="1" dirty="0" smtClean="0"/>
            </a:br>
            <a:r>
              <a:rPr lang="en-US" b="1" dirty="0" smtClean="0"/>
              <a:t>15:00 v </a:t>
            </a:r>
            <a:r>
              <a:rPr lang="en-US" b="1" dirty="0" err="1" smtClean="0"/>
              <a:t>Tabačke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3600" dirty="0" err="1" smtClean="0"/>
              <a:t>www.startupcamp.sk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err="1" smtClean="0"/>
              <a:t>facebook.com</a:t>
            </a:r>
            <a:r>
              <a:rPr lang="en-US" sz="3600" dirty="0" smtClean="0"/>
              <a:t>/</a:t>
            </a:r>
            <a:r>
              <a:rPr lang="en-US" sz="3600" dirty="0" err="1" smtClean="0"/>
              <a:t>StartupCampSK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twitter: @</a:t>
            </a:r>
            <a:r>
              <a:rPr lang="en-US" sz="3600" dirty="0" err="1" smtClean="0"/>
              <a:t>StartupCampSK</a:t>
            </a:r>
            <a:r>
              <a:rPr lang="en-US" sz="3600" dirty="0" smtClean="0"/>
              <a:t>	</a:t>
            </a:r>
            <a:endParaRPr lang="en-US" sz="3600" dirty="0"/>
          </a:p>
        </p:txBody>
      </p:sp>
      <p:pic>
        <p:nvPicPr>
          <p:cNvPr id="4" name="Picture 3" descr="startupcamp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209" y="426412"/>
            <a:ext cx="4801582" cy="101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00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2-03-28 at 23.50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34862" cy="3877893"/>
          </a:xfrm>
          <a:prstGeom prst="rect">
            <a:avLst/>
          </a:prstGeom>
        </p:spPr>
      </p:pic>
      <p:pic>
        <p:nvPicPr>
          <p:cNvPr id="7" name="Picture 6" descr="Screen Shot 2012-03-28 at 23.51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066" y="2485128"/>
            <a:ext cx="5490934" cy="437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99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crosoft_picture_o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88" y="0"/>
            <a:ext cx="93688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09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tupcamp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52" y="211285"/>
            <a:ext cx="2451824" cy="518775"/>
          </a:xfrm>
          <a:prstGeom prst="rect">
            <a:avLst/>
          </a:prstGeom>
        </p:spPr>
      </p:pic>
      <p:pic>
        <p:nvPicPr>
          <p:cNvPr id="3" name="Picture 2" descr="13524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61"/>
            <a:ext cx="3251252" cy="2167501"/>
          </a:xfrm>
          <a:prstGeom prst="rect">
            <a:avLst/>
          </a:prstGeom>
        </p:spPr>
      </p:pic>
      <p:pic>
        <p:nvPicPr>
          <p:cNvPr id="5" name="Picture 4" descr="120886973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499" y="1243434"/>
            <a:ext cx="4339906" cy="1793828"/>
          </a:xfrm>
          <a:prstGeom prst="rect">
            <a:avLst/>
          </a:prstGeom>
        </p:spPr>
      </p:pic>
      <p:pic>
        <p:nvPicPr>
          <p:cNvPr id="6" name="Picture 5" descr="800px-EBay_Logo_svg.60171113_st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19" y="3796577"/>
            <a:ext cx="4867248" cy="2025992"/>
          </a:xfrm>
          <a:prstGeom prst="rect">
            <a:avLst/>
          </a:prstGeom>
        </p:spPr>
      </p:pic>
      <p:pic>
        <p:nvPicPr>
          <p:cNvPr id="7" name="Picture 6" descr="instagram-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084" y="3672325"/>
            <a:ext cx="2889321" cy="251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43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8039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b="1" dirty="0" err="1" smtClean="0"/>
              <a:t>Akú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hodnotu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má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nápad</a:t>
            </a:r>
            <a:r>
              <a:rPr lang="en-US" sz="6600" b="1" dirty="0" smtClean="0"/>
              <a:t>?</a:t>
            </a:r>
            <a:endParaRPr lang="en-US" sz="6600" b="1" dirty="0"/>
          </a:p>
        </p:txBody>
      </p:sp>
      <p:pic>
        <p:nvPicPr>
          <p:cNvPr id="4" name="Picture 3" descr="startupcamp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52" y="211285"/>
            <a:ext cx="2451824" cy="51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84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8039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b="1" dirty="0" err="1" smtClean="0"/>
              <a:t>Technol</a:t>
            </a:r>
            <a:r>
              <a:rPr lang="en-US" sz="6600" b="1" dirty="0" err="1" smtClean="0"/>
              <a:t>ógia</a:t>
            </a:r>
            <a:r>
              <a:rPr lang="en-US" sz="6600" b="1" dirty="0" smtClean="0"/>
              <a:t> vs. </a:t>
            </a:r>
            <a:r>
              <a:rPr lang="en-US" sz="6600" b="1" dirty="0" err="1" smtClean="0"/>
              <a:t>riešenie</a:t>
            </a:r>
            <a:endParaRPr lang="en-US" sz="6600" b="1" i="1" dirty="0"/>
          </a:p>
        </p:txBody>
      </p:sp>
      <p:pic>
        <p:nvPicPr>
          <p:cNvPr id="4" name="Picture 3" descr="startupcamp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52" y="211285"/>
            <a:ext cx="2451824" cy="51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19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8039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i="1" dirty="0" smtClean="0"/>
              <a:t>“</a:t>
            </a:r>
            <a:r>
              <a:rPr lang="en-US" sz="4800" b="1" i="1" dirty="0" err="1" smtClean="0"/>
              <a:t>Stačí</a:t>
            </a:r>
            <a:r>
              <a:rPr lang="en-US" sz="4800" b="1" i="1" dirty="0" smtClean="0"/>
              <a:t> </a:t>
            </a:r>
            <a:r>
              <a:rPr lang="en-US" sz="4800" b="1" i="1" dirty="0" err="1" smtClean="0"/>
              <a:t>nieko</a:t>
            </a:r>
            <a:r>
              <a:rPr lang="en-US" sz="4800" b="1" i="1" dirty="0" err="1" smtClean="0"/>
              <a:t>ľko</a:t>
            </a:r>
            <a:r>
              <a:rPr lang="en-US" sz="4800" b="1" i="1" dirty="0" smtClean="0"/>
              <a:t> </a:t>
            </a:r>
            <a:r>
              <a:rPr lang="en-US" sz="4800" b="1" i="1" dirty="0" err="1" smtClean="0"/>
              <a:t>rokov</a:t>
            </a:r>
            <a:r>
              <a:rPr lang="en-US" sz="4800" b="1" i="1" dirty="0" smtClean="0"/>
              <a:t> </a:t>
            </a:r>
            <a:r>
              <a:rPr lang="en-US" sz="4800" b="1" i="1" dirty="0" err="1"/>
              <a:t>tvrdej</a:t>
            </a:r>
            <a:r>
              <a:rPr lang="en-US" sz="4800" b="1" i="1" dirty="0"/>
              <a:t> </a:t>
            </a:r>
            <a:r>
              <a:rPr lang="en-US" sz="4800" b="1" i="1" dirty="0" err="1" smtClean="0"/>
              <a:t>driny</a:t>
            </a:r>
            <a:r>
              <a:rPr lang="en-US" sz="4800" b="1" i="1" dirty="0"/>
              <a:t> </a:t>
            </a:r>
            <a:r>
              <a:rPr lang="en-US" sz="4800" b="1" i="1" dirty="0"/>
              <a:t>–</a:t>
            </a:r>
            <a:r>
              <a:rPr lang="en-US" sz="4800" b="1" i="1" dirty="0" smtClean="0"/>
              <a:t> </a:t>
            </a:r>
            <a:r>
              <a:rPr lang="en-US" sz="4800" b="1" i="1" dirty="0" err="1" smtClean="0"/>
              <a:t>aby</a:t>
            </a:r>
            <a:r>
              <a:rPr lang="en-US" sz="4800" b="1" i="1" dirty="0" smtClean="0"/>
              <a:t> </a:t>
            </a:r>
            <a:r>
              <a:rPr lang="en-US" sz="4800" b="1" i="1" dirty="0" err="1" smtClean="0"/>
              <a:t>ste</a:t>
            </a:r>
            <a:r>
              <a:rPr lang="en-US" sz="4800" b="1" i="1" dirty="0" smtClean="0"/>
              <a:t> </a:t>
            </a:r>
            <a:r>
              <a:rPr lang="en-US" sz="4800" b="1" i="1" dirty="0" err="1" smtClean="0"/>
              <a:t>vybudovali</a:t>
            </a:r>
            <a:r>
              <a:rPr lang="en-US" sz="4800" b="1" i="1" dirty="0" smtClean="0"/>
              <a:t> </a:t>
            </a:r>
            <a:r>
              <a:rPr lang="en-US" sz="4800" b="1" i="1" dirty="0" err="1" smtClean="0"/>
              <a:t>úspech</a:t>
            </a:r>
            <a:r>
              <a:rPr lang="en-US" sz="4800" b="1" i="1" dirty="0" smtClean="0"/>
              <a:t> </a:t>
            </a:r>
            <a:r>
              <a:rPr lang="en-US" sz="4800" b="1" i="1" dirty="0" err="1" smtClean="0"/>
              <a:t>za</a:t>
            </a:r>
            <a:r>
              <a:rPr lang="en-US" sz="4800" b="1" i="1" dirty="0" smtClean="0"/>
              <a:t> </a:t>
            </a:r>
            <a:r>
              <a:rPr lang="en-US" sz="4800" b="1" i="1" dirty="0" err="1" smtClean="0"/>
              <a:t>jednu</a:t>
            </a:r>
            <a:r>
              <a:rPr lang="en-US" sz="4800" b="1" i="1" dirty="0" smtClean="0"/>
              <a:t> </a:t>
            </a:r>
            <a:r>
              <a:rPr lang="en-US" sz="4800" b="1" i="1" dirty="0" err="1" smtClean="0"/>
              <a:t>noc</a:t>
            </a:r>
            <a:r>
              <a:rPr lang="en-US" sz="4800" b="1" i="1" dirty="0" smtClean="0"/>
              <a:t>.”</a:t>
            </a:r>
            <a:endParaRPr lang="en-US" sz="4800" b="1" i="1" dirty="0"/>
          </a:p>
        </p:txBody>
      </p:sp>
      <p:pic>
        <p:nvPicPr>
          <p:cNvPr id="4" name="Picture 3" descr="startupcamp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52" y="211285"/>
            <a:ext cx="2451824" cy="51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34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tupcamp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52" y="211285"/>
            <a:ext cx="2451824" cy="518775"/>
          </a:xfrm>
          <a:prstGeom prst="rect">
            <a:avLst/>
          </a:prstGeom>
        </p:spPr>
      </p:pic>
      <p:pic>
        <p:nvPicPr>
          <p:cNvPr id="5" name="Picture 4" descr="tumblr_lymlxaSHAy1qedqcoo1_5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26" y="730060"/>
            <a:ext cx="8464950" cy="610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35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165</Words>
  <Application>Microsoft Macintosh PowerPoint</Application>
  <PresentationFormat>On-screen Show (4:3)</PresentationFormat>
  <Paragraphs>44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Ako vybudovať ďalší Facebook?</vt:lpstr>
      <vt:lpstr>Start-čo?</vt:lpstr>
      <vt:lpstr>PowerPoint Presentation</vt:lpstr>
      <vt:lpstr>PowerPoint Presentation</vt:lpstr>
      <vt:lpstr>PowerPoint Presentation</vt:lpstr>
      <vt:lpstr>Akú hodnotu má nápad?</vt:lpstr>
      <vt:lpstr>Technológia vs. riešenie</vt:lpstr>
      <vt:lpstr>“Stačí niekoľko rokov tvrdej driny – aby ste vybudovali úspech za jednu noc.”</vt:lpstr>
      <vt:lpstr>PowerPoint Presentation</vt:lpstr>
      <vt:lpstr>Brick vs. Click</vt:lpstr>
      <vt:lpstr>Tajné ingrediencie na založenie startupu</vt:lpstr>
      <vt:lpstr>PowerPoint Presentation</vt:lpstr>
      <vt:lpstr>www.startupcamp.sk Facebook.com/StartupCampSK Twitter: @StartupCampSK</vt:lpstr>
      <vt:lpstr>Cca. 40x Bratislava, Košice, + každý mesiac motivujúci ľudia vstupné zadarmo &amp; dobré pivo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Money, money, money</vt:lpstr>
      <vt:lpstr>PowerPoint Presentation</vt:lpstr>
      <vt:lpstr>PowerPoint Presentation</vt:lpstr>
      <vt:lpstr>Prečo startup?  Dobrá celoživotná kariéra neexistuje</vt:lpstr>
      <vt:lpstr>PowerPoint Presentation</vt:lpstr>
      <vt:lpstr>StartupCamp Košice #13 Sobota 28.apríl  15:00 v Tabačke  www.startupcamp.sk facebook.com/StartupCampSK twitter: @StartupCampSK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Start-čo?</dc:title>
  <dc:creator>M</dc:creator>
  <cp:lastModifiedBy>M</cp:lastModifiedBy>
  <cp:revision>75</cp:revision>
  <dcterms:created xsi:type="dcterms:W3CDTF">2012-03-28T21:07:11Z</dcterms:created>
  <dcterms:modified xsi:type="dcterms:W3CDTF">2012-04-18T10:26:34Z</dcterms:modified>
</cp:coreProperties>
</file>